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ASWIN RAJ.S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730</TotalTime>
  <Words>565</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167</cp:revision>
  <dcterms:modified xsi:type="dcterms:W3CDTF">2024-04-12T09:23:29Z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